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6" r:id="rId5"/>
    <p:sldId id="268" r:id="rId6"/>
    <p:sldId id="273" r:id="rId7"/>
    <p:sldId id="274" r:id="rId8"/>
    <p:sldId id="275" r:id="rId9"/>
    <p:sldId id="276" r:id="rId10"/>
  </p:sldIdLst>
  <p:sldSz cx="18288000" cy="10287000"/>
  <p:notesSz cx="6858000" cy="9144000"/>
  <p:embeddedFontLst>
    <p:embeddedFont>
      <p:font typeface="Pretendard Medium" panose="020B0600000101010101" charset="-127"/>
      <p:bold r:id="rId12"/>
    </p:embeddedFont>
    <p:embeddedFont>
      <p:font typeface="Pretendard Regular" panose="020B0600000101010101" charset="-127"/>
      <p:regular r:id="rId13"/>
    </p:embeddedFont>
    <p:embeddedFont>
      <p:font typeface="Pretendard SemiBold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166"/>
    <a:srgbClr val="294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48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26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42979-0A5F-402F-BD54-C3AA8CD9BC0E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84BDE-6304-48DD-A589-5B993CC61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12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1027E7B1-BE1A-4560-8F37-4EC8FFD2502A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A480CE69-9387-4D81-BBCF-6671176950DE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F0785D88-9394-4D9D-8946-F5A9125ADCB5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29645-7558-1219-583E-2030C60A1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4174F1-C2B5-B3AA-9441-DAC285B3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08782-4470-4B9B-8338-D9389B58BA0A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F3F8D4-F68A-22B6-3CEE-18BBB4A2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C1316A-40F0-1BD3-270D-9965D860A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2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88874906-A50F-45D7-BBA4-03484A6C6343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8F0D2615-48EE-4E37-A746-F29A6229AB7B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5BFFBC68-EBF6-4FFC-8001-9B6F3FD28D47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50CB4C83-2211-4204-BA20-725C56155DC8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1B409808-7625-472D-BC40-0C77C655B580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8C9C07E-3A8E-6B65-B9A6-DD5A974FCA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F4BCA23D-70D0-42D9-AD67-36C48DC99905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6A199FA7-046B-F029-FE51-F1E7A495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E5095D84-5D5F-604C-CA61-848A2676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38DF6212-D100-4307-BDF7-495C3E8299EE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D65B8ABD-46ED-4A79-8E30-082DF83612FD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964179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3C20B-0EDC-4153-9693-797B5007683B}" type="datetime1">
              <a:rPr lang="ko-KR" altLang="en-US" smtClean="0"/>
              <a:t>2024-06-20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964179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2024 </a:t>
            </a:r>
            <a:r>
              <a:rPr lang="ko-KR" altLang="en-US"/>
              <a:t>앱기획 발표자료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697200" y="964179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web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954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16100" y="8318500"/>
            <a:ext cx="6565900" cy="10368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4539"/>
              </a:lnSpc>
            </a:pPr>
            <a:r>
              <a:rPr lang="ko-KR" altLang="en-US" sz="2000" spc="1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조원</a:t>
            </a:r>
            <a:r>
              <a:rPr lang="en-US" altLang="ko-KR" sz="2000" spc="1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000" spc="1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조경호</a:t>
            </a:r>
            <a:r>
              <a:rPr lang="en-US" altLang="ko-KR" sz="2000" spc="1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000" spc="100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하경진</a:t>
            </a:r>
            <a:r>
              <a:rPr lang="en-US" altLang="ko-KR" sz="2000" spc="1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000" spc="1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김도현</a:t>
            </a:r>
            <a:r>
              <a:rPr lang="en-US" altLang="ko-KR" sz="2000" spc="1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000" spc="100" dirty="0" err="1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고유림</a:t>
            </a:r>
            <a:endParaRPr lang="en-US" altLang="ko-KR" sz="2000" b="0" i="0" u="none" strike="noStrike" spc="100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14539"/>
              </a:lnSpc>
            </a:pPr>
            <a:endParaRPr lang="en-US" sz="20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16100" y="3098800"/>
            <a:ext cx="13500100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altLang="ko-KR" sz="10000" b="0" i="0" u="none" strike="noStrike" dirty="0">
                <a:solidFill>
                  <a:srgbClr val="00074E"/>
                </a:solidFill>
                <a:ea typeface="Pretendard SemiBold"/>
              </a:rPr>
              <a:t>6</a:t>
            </a:r>
            <a:r>
              <a:rPr lang="ko-KR" altLang="en-US" sz="10000" b="0" i="0" u="none" strike="noStrike" dirty="0">
                <a:solidFill>
                  <a:srgbClr val="00074E"/>
                </a:solidFill>
                <a:ea typeface="Pretendard SemiBold"/>
              </a:rPr>
              <a:t>조</a:t>
            </a:r>
            <a:endParaRPr lang="en-US" altLang="ko-KR" sz="10000" b="0" i="0" u="none" strike="noStrike" dirty="0">
              <a:solidFill>
                <a:srgbClr val="00074E"/>
              </a:solidFill>
              <a:ea typeface="Pretendard SemiBold"/>
            </a:endParaRPr>
          </a:p>
          <a:p>
            <a:pPr lvl="0" algn="l">
              <a:lnSpc>
                <a:spcPct val="91300"/>
              </a:lnSpc>
            </a:pPr>
            <a:r>
              <a:rPr lang="en-US" altLang="ko-KR" sz="10000" dirty="0">
                <a:solidFill>
                  <a:srgbClr val="00074E"/>
                </a:solidFill>
                <a:ea typeface="Pretendard SemiBold"/>
              </a:rPr>
              <a:t>KPI </a:t>
            </a:r>
            <a:r>
              <a:rPr lang="ko-KR" altLang="en-US" sz="10000" dirty="0">
                <a:solidFill>
                  <a:srgbClr val="00074E"/>
                </a:solidFill>
                <a:ea typeface="Pretendard SemiBold"/>
              </a:rPr>
              <a:t>보고서</a:t>
            </a:r>
            <a:endParaRPr lang="ko-KR" sz="10000" b="0" i="0" u="none" strike="noStrike" dirty="0">
              <a:solidFill>
                <a:srgbClr val="2C2C2C"/>
              </a:solidFill>
              <a:ea typeface="Pretendard SemiBold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B3FB5FA-86E7-6D33-C435-0B35A57668AE}"/>
              </a:ext>
            </a:extLst>
          </p:cNvPr>
          <p:cNvSpPr txBox="1"/>
          <p:nvPr/>
        </p:nvSpPr>
        <p:spPr>
          <a:xfrm>
            <a:off x="1820111" y="7476218"/>
            <a:ext cx="6565900" cy="10368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4539"/>
              </a:lnSpc>
            </a:pPr>
            <a:r>
              <a:rPr lang="ko-KR" altLang="en-US" sz="2000" spc="1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발표자</a:t>
            </a:r>
            <a:r>
              <a:rPr lang="en-US" altLang="ko-KR" sz="2000" spc="1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: </a:t>
            </a:r>
            <a:r>
              <a:rPr lang="ko-KR" altLang="en-US" sz="2000" spc="1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조경호</a:t>
            </a:r>
            <a:endParaRPr lang="en-US" altLang="ko-KR" sz="2000" b="0" i="0" u="none" strike="noStrike" spc="100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l">
              <a:lnSpc>
                <a:spcPct val="114539"/>
              </a:lnSpc>
            </a:pPr>
            <a:endParaRPr lang="en-US" sz="2000" b="0" i="0" u="none" strike="noStrike" spc="100" dirty="0">
              <a:solidFill>
                <a:srgbClr val="00074E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3060700"/>
            <a:ext cx="266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2423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51700" y="3251200"/>
            <a:ext cx="2540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00074E"/>
                </a:solidFill>
                <a:ea typeface="Pretendard SemiBold"/>
              </a:rPr>
              <a:t>게임소개</a:t>
            </a: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6210300"/>
            <a:ext cx="266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2423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26300" y="64008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dirty="0">
                <a:solidFill>
                  <a:srgbClr val="00074E"/>
                </a:solidFill>
                <a:ea typeface="Pretendard SemiBold"/>
              </a:rPr>
              <a:t>해결방안 제시</a:t>
            </a: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3060700"/>
            <a:ext cx="2667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554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2600" y="32512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b="0" i="0" u="none" strike="noStrike" dirty="0">
                <a:solidFill>
                  <a:srgbClr val="00074E"/>
                </a:solidFill>
                <a:ea typeface="Pretendard SemiBold"/>
              </a:rPr>
              <a:t>게임 운영의 목표</a:t>
            </a: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10300"/>
            <a:ext cx="2667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4554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4A5BA3"/>
                </a:solidFill>
                <a:latin typeface="Pretendard Medium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42600" y="64008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dirty="0">
                <a:solidFill>
                  <a:srgbClr val="00074E"/>
                </a:solidFill>
                <a:ea typeface="Pretendard SemiBold"/>
              </a:rPr>
              <a:t>성과 발표</a:t>
            </a: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3060700"/>
            <a:ext cx="26670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6685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55700" y="32512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dirty="0">
                <a:solidFill>
                  <a:srgbClr val="00074E"/>
                </a:solidFill>
                <a:ea typeface="Pretendard SemiBold"/>
              </a:rPr>
              <a:t>문제점 분석</a:t>
            </a:r>
            <a:endParaRPr 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6210300"/>
            <a:ext cx="26670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6685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 dirty="0">
                <a:solidFill>
                  <a:srgbClr val="4A5BA3"/>
                </a:solidFill>
                <a:latin typeface="Pretendard Medium"/>
              </a:rPr>
              <a:t>06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855700" y="64008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300" dirty="0">
                <a:solidFill>
                  <a:srgbClr val="00074E"/>
                </a:solidFill>
                <a:ea typeface="Pretendard SemiBold"/>
              </a:rPr>
              <a:t>결론</a:t>
            </a:r>
            <a:endParaRPr lang="en-US" altLang="ko-KR" sz="23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endParaRPr lang="en-US" sz="1900" b="0" i="0" u="none" strike="noStrike" spc="100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60500" y="4584700"/>
            <a:ext cx="4724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목차</a:t>
            </a:r>
            <a:endParaRPr lang="en-US" sz="6000" b="0" i="0" u="none" strike="noStrike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  <a:r>
              <a:rPr lang="en-US" sz="1900" b="0" i="0" u="none" strike="noStrike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 </a:t>
            </a:r>
            <a:r>
              <a:rPr lang="ko-KR" altLang="en-US" sz="1900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게임소개</a:t>
            </a:r>
            <a:endParaRPr lang="en-US" sz="1900" b="0" i="0" u="none" strike="noStrike" spc="100" dirty="0">
              <a:solidFill>
                <a:srgbClr val="FFFFF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47850" y="3670300"/>
            <a:ext cx="7213600" cy="467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44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4400" dirty="0">
                <a:solidFill>
                  <a:srgbClr val="2C2C2C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가게의 강화와 판매를 반복하며  높은 단계의 가게에 도달하는 강화 형식의 게임  </a:t>
            </a:r>
            <a:endParaRPr lang="en-US" sz="4400" b="0" i="0" u="none" strike="noStrike" dirty="0">
              <a:solidFill>
                <a:srgbClr val="2C2C2C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60500" y="2082800"/>
            <a:ext cx="7493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500" b="0" i="0" u="none" strike="noStrike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X</a:t>
            </a:r>
            <a:r>
              <a:rPr lang="ko-KR" altLang="en-US" sz="55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종원의 골목식당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F663D4-7E7C-66A6-7C56-31E7FFFE4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028700"/>
            <a:ext cx="5727700" cy="84340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55F5B8-AB19-EFA5-9328-3A00E2EB8284}"/>
              </a:ext>
            </a:extLst>
          </p:cNvPr>
          <p:cNvSpPr/>
          <p:nvPr/>
        </p:nvSpPr>
        <p:spPr>
          <a:xfrm rot="20809562">
            <a:off x="12643048" y="2292779"/>
            <a:ext cx="1015605" cy="1654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3398500" y="6337300"/>
            <a:ext cx="3149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원피스 카드게임</a:t>
            </a:r>
            <a:r>
              <a:rPr lang="en-US" altLang="ko-KR" sz="1800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(2024</a:t>
            </a:r>
            <a:r>
              <a:rPr lang="ko-KR" altLang="en-US" sz="1800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년 </a:t>
            </a:r>
            <a:r>
              <a:rPr lang="en-US" altLang="ko-KR" sz="1800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3</a:t>
            </a:r>
            <a:r>
              <a:rPr lang="ko-KR" altLang="en-US" sz="1800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월 </a:t>
            </a:r>
            <a:r>
              <a:rPr lang="en-US" altLang="ko-KR" sz="1800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22</a:t>
            </a:r>
            <a:r>
              <a:rPr lang="ko-KR" altLang="en-US" sz="1800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일</a:t>
            </a:r>
            <a:r>
              <a:rPr lang="en-US" altLang="ko-KR" sz="1800" b="0" i="0" u="none" strike="noStrike" dirty="0">
                <a:solidFill>
                  <a:schemeClr val="bg1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en-US" sz="1800" b="0" i="0" u="none" strike="noStrike" dirty="0">
              <a:solidFill>
                <a:schemeClr val="bg1"/>
              </a:solidFill>
              <a:latin typeface="Pretendard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20000" y="5992470"/>
            <a:ext cx="10680700" cy="3486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FF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애초에 완성되지 못하고 게임이라 우기는 무언가</a:t>
            </a:r>
            <a:endParaRPr lang="ko-KR" sz="5500" b="0" i="0" u="none" strike="noStrike" dirty="0">
              <a:solidFill>
                <a:srgbClr val="FF0000"/>
              </a:solidFill>
              <a:ea typeface="Pretendard SemiBold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0FD974FB-C42A-FD76-5FFF-861D6A1BD8D8}"/>
              </a:ext>
            </a:extLst>
          </p:cNvPr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01</a:t>
            </a:r>
            <a:r>
              <a:rPr lang="en-US" sz="1900" b="0" i="0" u="none" strike="noStrike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 </a:t>
            </a:r>
            <a:r>
              <a:rPr lang="ko-KR" altLang="en-US" sz="1900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게임소개</a:t>
            </a:r>
            <a:endParaRPr lang="en-US" sz="1900" b="0" i="0" u="none" strike="noStrike" spc="100" dirty="0">
              <a:solidFill>
                <a:srgbClr val="FFFFF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EFDB7E-9511-A1CB-3325-C253B3D7F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2755900"/>
            <a:ext cx="6718300" cy="65703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7A934D-67DB-E0D8-2FF4-3FFDF723293C}"/>
              </a:ext>
            </a:extLst>
          </p:cNvPr>
          <p:cNvSpPr/>
          <p:nvPr/>
        </p:nvSpPr>
        <p:spPr>
          <a:xfrm rot="207009">
            <a:off x="4390974" y="5079285"/>
            <a:ext cx="2509413" cy="5864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0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02</a:t>
            </a:r>
            <a:r>
              <a:rPr lang="en-US" sz="1900" b="0" i="0" u="none" strike="noStrike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 </a:t>
            </a: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게임 운영의 목표</a:t>
            </a:r>
            <a:endParaRPr lang="en-US" sz="1900" b="0" i="0" u="none" strike="noStrike" spc="100" dirty="0">
              <a:solidFill>
                <a:srgbClr val="FFFFF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2000" y="3516993"/>
            <a:ext cx="16455571" cy="417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6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게임을 완성하지 못했으니 </a:t>
            </a:r>
            <a:endParaRPr lang="en-US" altLang="ko-KR" sz="9600" dirty="0">
              <a:solidFill>
                <a:srgbClr val="00074E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96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게임 운영의 목표가 있을 리 만무하다</a:t>
            </a:r>
            <a:r>
              <a:rPr lang="en-US" altLang="ko-KR" sz="9600" dirty="0">
                <a:solidFill>
                  <a:srgbClr val="00074E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</a:t>
            </a:r>
            <a:endParaRPr lang="ko-KR" sz="96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9190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03</a:t>
            </a:r>
            <a:r>
              <a:rPr lang="en-US" sz="1900" b="0" i="0" u="none" strike="noStrike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 </a:t>
            </a:r>
            <a:r>
              <a:rPr lang="ko-KR" altLang="en-US" sz="1900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문제점 분석</a:t>
            </a:r>
            <a:endParaRPr lang="en-US" sz="1900" b="0" i="0" u="none" strike="noStrike" spc="100" dirty="0">
              <a:solidFill>
                <a:srgbClr val="FFFFF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761688B4-2943-AD15-236D-DC23C9D1FD7E}"/>
              </a:ext>
            </a:extLst>
          </p:cNvPr>
          <p:cNvSpPr txBox="1"/>
          <p:nvPr/>
        </p:nvSpPr>
        <p:spPr>
          <a:xfrm>
            <a:off x="6508750" y="583746"/>
            <a:ext cx="11353800" cy="20837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게임이 아니라 조의 문제점을 </a:t>
            </a:r>
            <a:endParaRPr lang="en-US" altLang="ko-KR" sz="5500" b="0" i="0" u="none" strike="noStrike" dirty="0">
              <a:solidFill>
                <a:srgbClr val="00074E"/>
              </a:solidFill>
              <a:ea typeface="Pretendard Semi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5500" b="0" i="0" u="none" strike="noStrike" dirty="0">
                <a:solidFill>
                  <a:srgbClr val="00074E"/>
                </a:solidFill>
                <a:ea typeface="Pretendard SemiBold"/>
              </a:rPr>
              <a:t>분석해야 될 거 같다</a:t>
            </a:r>
            <a:endParaRPr lang="ko-KR" sz="55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154B5F-25E8-C085-F1C4-12719833B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626709"/>
            <a:ext cx="11353799" cy="6533088"/>
          </a:xfrm>
          <a:prstGeom prst="rect">
            <a:avLst/>
          </a:prstGeom>
          <a:solidFill>
            <a:srgbClr val="294071"/>
          </a:solidFill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BC69C0-8CD3-1FC2-289C-1DEB940494D0}"/>
              </a:ext>
            </a:extLst>
          </p:cNvPr>
          <p:cNvSpPr/>
          <p:nvPr/>
        </p:nvSpPr>
        <p:spPr>
          <a:xfrm rot="19918075">
            <a:off x="4398995" y="5053122"/>
            <a:ext cx="1632708" cy="3463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B24405-FD28-A064-3BE0-926CD743B68E}"/>
              </a:ext>
            </a:extLst>
          </p:cNvPr>
          <p:cNvSpPr/>
          <p:nvPr/>
        </p:nvSpPr>
        <p:spPr>
          <a:xfrm>
            <a:off x="4648200" y="7124700"/>
            <a:ext cx="2362200" cy="533400"/>
          </a:xfrm>
          <a:prstGeom prst="rect">
            <a:avLst/>
          </a:prstGeom>
          <a:solidFill>
            <a:srgbClr val="3341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8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37280E-7E12-D308-D568-AE827A1A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62" y="772583"/>
            <a:ext cx="16377676" cy="85471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A96492-3930-45E5-F758-175D29014FE7}"/>
              </a:ext>
            </a:extLst>
          </p:cNvPr>
          <p:cNvSpPr/>
          <p:nvPr/>
        </p:nvSpPr>
        <p:spPr>
          <a:xfrm>
            <a:off x="1178983" y="1487150"/>
            <a:ext cx="5221817" cy="913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</a:t>
            </a: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4</a:t>
            </a:r>
            <a:r>
              <a:rPr lang="en-US" sz="1900" b="0" i="0" u="none" strike="noStrike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 </a:t>
            </a:r>
            <a:r>
              <a:rPr lang="ko-KR" altLang="en-US" sz="1900" b="0" i="0" u="none" strike="noStrike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해결방안 제시</a:t>
            </a:r>
            <a:endParaRPr lang="en-US" sz="1900" b="0" i="0" u="none" strike="noStrike" spc="100" dirty="0">
              <a:solidFill>
                <a:srgbClr val="FFFFF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1ADBD9-8764-E30B-5758-C136C98502D1}"/>
              </a:ext>
            </a:extLst>
          </p:cNvPr>
          <p:cNvSpPr/>
          <p:nvPr/>
        </p:nvSpPr>
        <p:spPr>
          <a:xfrm>
            <a:off x="7010400" y="3239750"/>
            <a:ext cx="2590800" cy="532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153D23-2C03-1BBC-B19E-3A2EBD7FBB25}"/>
              </a:ext>
            </a:extLst>
          </p:cNvPr>
          <p:cNvSpPr/>
          <p:nvPr/>
        </p:nvSpPr>
        <p:spPr>
          <a:xfrm>
            <a:off x="4648201" y="8142817"/>
            <a:ext cx="5181600" cy="11768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83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47BAF1-2F10-DA40-04A1-D2F2D810C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62" y="787400"/>
            <a:ext cx="16377676" cy="85471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924423-6604-7B69-8D42-A837E5919BF1}"/>
              </a:ext>
            </a:extLst>
          </p:cNvPr>
          <p:cNvSpPr/>
          <p:nvPr/>
        </p:nvSpPr>
        <p:spPr>
          <a:xfrm>
            <a:off x="1178983" y="1487150"/>
            <a:ext cx="5221817" cy="913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461BD-66B6-772C-FA83-6FE63E362044}"/>
              </a:ext>
            </a:extLst>
          </p:cNvPr>
          <p:cNvSpPr/>
          <p:nvPr/>
        </p:nvSpPr>
        <p:spPr>
          <a:xfrm>
            <a:off x="7010400" y="3239750"/>
            <a:ext cx="2590800" cy="532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08B1B0-8032-8BB0-1E46-D8FA35E118AD}"/>
              </a:ext>
            </a:extLst>
          </p:cNvPr>
          <p:cNvSpPr/>
          <p:nvPr/>
        </p:nvSpPr>
        <p:spPr>
          <a:xfrm>
            <a:off x="4648201" y="8142817"/>
            <a:ext cx="5181600" cy="11768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05</a:t>
            </a:r>
            <a:r>
              <a:rPr lang="en-US" sz="1900" b="0" i="0" u="none" strike="noStrike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 </a:t>
            </a:r>
            <a:r>
              <a:rPr lang="ko-KR" altLang="en-US" sz="1900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성과 발표</a:t>
            </a:r>
            <a:endParaRPr lang="en-US" sz="1900" b="0" i="0" u="none" strike="noStrike" spc="100" dirty="0">
              <a:solidFill>
                <a:srgbClr val="FFFFF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933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A3DD20-B75E-AA90-EA0A-F46738796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678656"/>
            <a:ext cx="15875000" cy="89296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44DD813-3256-FAFD-F39A-326175B5CB53}"/>
              </a:ext>
            </a:extLst>
          </p:cNvPr>
          <p:cNvSpPr/>
          <p:nvPr/>
        </p:nvSpPr>
        <p:spPr>
          <a:xfrm rot="397691">
            <a:off x="8077200" y="3467100"/>
            <a:ext cx="2362200" cy="4345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419100"/>
            <a:ext cx="2832100" cy="1498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787400"/>
            <a:ext cx="20447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1900" b="0" i="0" u="none" strike="noStrike" spc="100" dirty="0">
                <a:solidFill>
                  <a:srgbClr val="FFFFFF"/>
                </a:solidFill>
                <a:latin typeface="Pretendard Medium"/>
              </a:rPr>
              <a:t>0</a:t>
            </a:r>
            <a:r>
              <a:rPr lang="en-US" sz="1900" spc="100" dirty="0">
                <a:solidFill>
                  <a:srgbClr val="FFFFFF"/>
                </a:solidFill>
                <a:latin typeface="Pretendard Medium"/>
              </a:rPr>
              <a:t>6</a:t>
            </a:r>
            <a:r>
              <a:rPr lang="en-US" sz="1900" b="0" i="0" u="none" strike="noStrike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. </a:t>
            </a:r>
            <a:r>
              <a:rPr lang="ko-KR" altLang="en-US" sz="1900" spc="100" dirty="0">
                <a:solidFill>
                  <a:srgbClr val="FFFFFF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결론</a:t>
            </a:r>
            <a:endParaRPr lang="en-US" altLang="ko-KR" sz="1900" spc="100" dirty="0">
              <a:solidFill>
                <a:srgbClr val="FFFFFF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16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109</Words>
  <Application>Microsoft Office PowerPoint</Application>
  <PresentationFormat>사용자 지정</PresentationFormat>
  <Paragraphs>32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Pretendard SemiBold</vt:lpstr>
      <vt:lpstr>Arial</vt:lpstr>
      <vt:lpstr>Calibri</vt:lpstr>
      <vt:lpstr>Pretendard Regular</vt:lpstr>
      <vt:lpstr>Pretendard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조경호</dc:creator>
  <cp:lastModifiedBy>경호 조</cp:lastModifiedBy>
  <cp:revision>60</cp:revision>
  <dcterms:created xsi:type="dcterms:W3CDTF">2006-08-16T00:00:00Z</dcterms:created>
  <dcterms:modified xsi:type="dcterms:W3CDTF">2024-06-19T18:23:50Z</dcterms:modified>
</cp:coreProperties>
</file>